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256" r:id="rId3"/>
    <p:sldId id="257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10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43595-6FCA-4DAA-82C1-D7873D431737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9CDF0-9ADE-4738-B7F6-E72E74DE1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CDF0-9ADE-4738-B7F6-E72E74DE191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85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6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2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440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3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32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70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6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2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3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7704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1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296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908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479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5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E22A-D48D-4914-A13D-255BF331B7AA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5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32115"/>
            <a:ext cx="7935686" cy="389708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сети </a:t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профильных  классов </a:t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Азнакаевского муниципального района</a:t>
            </a:r>
            <a:b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2018-2019 учебный год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08666" y="4999913"/>
            <a:ext cx="7707086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8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0317" y="367862"/>
            <a:ext cx="9144000" cy="5878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профильных классов Азнакаевского муниципального района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2018-2019 учебный год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638102"/>
              </p:ext>
            </p:extLst>
          </p:nvPr>
        </p:nvGraphicFramePr>
        <p:xfrm>
          <a:off x="481975" y="1177161"/>
          <a:ext cx="11092542" cy="5318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0541"/>
                <a:gridCol w="1634376"/>
                <a:gridCol w="2090541"/>
                <a:gridCol w="1180774"/>
                <a:gridCol w="1180774"/>
                <a:gridCol w="2915536"/>
              </a:tblGrid>
              <a:tr h="7038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Школы, в которых реализуется профиль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состав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7494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№3 г. Азнакаево"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Зарипова М.Ф. 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категория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40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Фаттахова А.М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категория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2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Шутраева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Г.Р. 1 кв. категория,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779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«Лицей № 4 г.Азнакаево»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Кашапова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Г.Г.,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77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Гатина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Г.И.,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Саитов Р.Р.,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Физико-химический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«Лицей № 4 г.Азнакаево»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Гатина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Г.И.,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Кашапова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Г.Г.,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Зарипова Ф.Н.,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высш.кв.категория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Физико-химический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 7        г. Азнакаево"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Муллаева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Г.Ш.-1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Галимовап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Г.З.- 1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Карамуллина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Л.Ф.- 1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 7        г. Азнакаево"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Муллаева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Г.Ш.-1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Гафиятуллина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М.А.- 1 кв. категория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497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 7        г. Азнакаево"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Муллаева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Г.Ш.,1 кв. категория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Гафиятуллина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М.А.,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кв. категория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99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Гарифуллина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Н.В.,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83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220872"/>
              </p:ext>
            </p:extLst>
          </p:nvPr>
        </p:nvGraphicFramePr>
        <p:xfrm>
          <a:off x="304801" y="588580"/>
          <a:ext cx="11550868" cy="59290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9006"/>
                <a:gridCol w="2249214"/>
                <a:gridCol w="1702676"/>
                <a:gridCol w="1492469"/>
                <a:gridCol w="1481958"/>
                <a:gridCol w="2585545"/>
              </a:tblGrid>
              <a:tr h="54905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10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часов в неделю 11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Кадровый состав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6214">
                <a:tc rowSpan="5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№1 г. Азнакаево"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Бадертдинова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В.Г.,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высш.кв.категория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Якупова Г.А - высшая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Усманова Р.Ф - 1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427">
                <a:tc row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Азнакаево"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Хадиуллина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Г.М., 1 кв. категория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Харисова Э.И.,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Садыков Ш.Р.,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Азнакаево"</a:t>
                      </a: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Сайфуллина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А.М.,1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Лобанова Г.Р.,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«Гимназия г. Азнакаево»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Замалетдинова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Х.С.-1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Мифтахова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Э.А. - 1кв.категория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row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 1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Есипова Н.В., 1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Искандарова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Г.К., 1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 1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Актюбинский»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Хацаюк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Т.Р.,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Салун Л.И.,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rowSpan="5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Азнакаево"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Петрянова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В.Н., </a:t>
                      </a:r>
                      <a:r>
                        <a:rPr lang="ru-RU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высш.кв.категория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Галиева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А.Ф., 1 кв. категория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Гумерова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Е.А.,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92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319108"/>
              </p:ext>
            </p:extLst>
          </p:nvPr>
        </p:nvGraphicFramePr>
        <p:xfrm>
          <a:off x="509698" y="504511"/>
          <a:ext cx="10962289" cy="5990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0655"/>
                <a:gridCol w="1384032"/>
                <a:gridCol w="1721106"/>
                <a:gridCol w="1229711"/>
                <a:gridCol w="1219200"/>
                <a:gridCol w="2627585"/>
              </a:tblGrid>
              <a:tr h="7071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10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часов в неделю 11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Кадровый состав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5731">
                <a:tc rowSpan="5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 3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Шакиртянова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Л.Н.,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выс.кв.категория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Зиннатуллина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З.В., 1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Шайдуллин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И.Н. 1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Химико-биологический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 7        г. Азнакаево"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Салимшина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Р.Ф.,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Карамуллина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Л.Ф.- 1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Зарипова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Р.Н.,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Информационно-технологический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МБОУ"СОШ №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 Азнакаево"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Миннеханова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Г.А.,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Габдуллина Ф.М.,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Биолого-географический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с.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Урманаево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Вагапова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Г.З.,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Валеева Ф.Ф.,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Шайхулова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Л.М.,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row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Физико-географический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с.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Урсаево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Гимадиева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Г.М.,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Гатин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Р.И.,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Ярмиева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А.Р., 1 кв. 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Милицейский класс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СОШ № 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Фарукшина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Г.И., 1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кв.категория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942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"СОШ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с.Тумутук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математика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Шакирова З.А.,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кв.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категория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физика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Шигапова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Е.Н., 1 кв.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категория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601"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с.Сарлы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Миннегалиева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М.Р. 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категория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116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Миннегалиева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М.Р. 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категория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92349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959</TotalTime>
  <Words>721</Words>
  <Application>Microsoft Office PowerPoint</Application>
  <PresentationFormat>Произвольный</PresentationFormat>
  <Paragraphs>279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Грань</vt:lpstr>
      <vt:lpstr>Карта сети  профильных  классов  Азнакаевского муниципального района  на 2018-2019 учебный год</vt:lpstr>
      <vt:lpstr>Сеть профильных классов Азнакаевского муниципального района  на 2018-2019 учебный год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Сеть профильных 10 классов Азнакаевского муниципального района  на 2016-2017 учебный год</dc:title>
  <dc:creator>User</dc:creator>
  <cp:lastModifiedBy>2014</cp:lastModifiedBy>
  <cp:revision>40</cp:revision>
  <dcterms:created xsi:type="dcterms:W3CDTF">2016-06-02T10:21:56Z</dcterms:created>
  <dcterms:modified xsi:type="dcterms:W3CDTF">2018-12-06T13:52:48Z</dcterms:modified>
</cp:coreProperties>
</file>